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66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5" r:id="rId10"/>
    <p:sldId id="264" r:id="rId11"/>
    <p:sldId id="263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4" d="100"/>
          <a:sy n="84" d="100"/>
        </p:scale>
        <p:origin x="115" y="1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presProps" Target="pres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theme" Target="theme/theme1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533148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072020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47388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030883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9/16/2018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433013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9/16/2018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210618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9/16/2018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763325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45703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818730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028812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6049925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584003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368206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08306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412776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0317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9/16/2018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9/16/2018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9/16/2018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8.xml"/><Relationship Id="rId16" Type="http://schemas.openxmlformats.org/officeDocument/2006/relationships/slideLayout" Target="../slideLayouts/slideLayout32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32"/>
            <a:ext cx="2356674" cy="6853285"/>
            <a:chOff x="6627813" y="195454"/>
            <a:chExt cx="1952625" cy="5678297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5454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9/16/2018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C2E10CEB-23DA-427B-935B-DF62E8C69773}"/>
              </a:ext>
            </a:extLst>
          </p:cNvPr>
          <p:cNvPicPr>
            <a:picLocks noChangeAspect="1"/>
          </p:cNvPicPr>
          <p:nvPr userDrawn="1"/>
        </p:nvPicPr>
        <p:blipFill>
          <a:blip r:embed="rId18"/>
          <a:stretch>
            <a:fillRect/>
          </a:stretch>
        </p:blipFill>
        <p:spPr>
          <a:xfrm>
            <a:off x="11019713" y="99128"/>
            <a:ext cx="1063848" cy="106384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32"/>
            <a:ext cx="2356674" cy="6853285"/>
            <a:chOff x="6627813" y="195454"/>
            <a:chExt cx="1952625" cy="5678297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5454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9/16/2018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62700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  <p:sldLayoutId id="2147483679" r:id="rId13"/>
    <p:sldLayoutId id="2147483680" r:id="rId14"/>
    <p:sldLayoutId id="2147483681" r:id="rId15"/>
    <p:sldLayoutId id="2147483682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://localhost:3000/home/x1Fce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E6B145-4835-4EB4-8867-5E3A8A9766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Break your eating habits</a:t>
            </a:r>
            <a:endParaRPr lang="de-D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1DEF282-F83C-4C2D-B41B-6101444FFB1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The smart solution to over-pollution</a:t>
            </a:r>
            <a:endParaRPr lang="de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EECF2E-D75B-438B-8EB9-FB955EED09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50" y="164356"/>
            <a:ext cx="3143250" cy="314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2394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E1F31E3-DE86-4F73-B5E3-22AFF02AE4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Education is the most powerful weapon which you can use to change the world.</a:t>
            </a:r>
            <a:endParaRPr lang="en-US" dirty="0">
              <a:effectLst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CC05AE1-7196-4B6D-BADE-E29BD002DCF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– Nelson Mandela</a:t>
            </a:r>
            <a:endParaRPr lang="de-DE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74B2BCA-AD83-4F9D-AF63-F0D034E88E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sz="2800" dirty="0"/>
              <a:t>So let’s change it… together!</a:t>
            </a:r>
            <a:endParaRPr lang="de-DE" sz="2800" dirty="0"/>
          </a:p>
        </p:txBody>
      </p:sp>
    </p:spTree>
    <p:extLst>
      <p:ext uri="{BB962C8B-B14F-4D97-AF65-F5344CB8AC3E}">
        <p14:creationId xmlns:p14="http://schemas.microsoft.com/office/powerpoint/2010/main" val="4277580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2">
            <a:extLst>
              <a:ext uri="{FF2B5EF4-FFF2-40B4-BE49-F238E27FC236}">
                <a16:creationId xmlns:a16="http://schemas.microsoft.com/office/drawing/2014/main" id="{B2EC7880-C5D9-40A8-A6B0-3198AD07AD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4619543" cy="685403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C8B3AA-B8DD-4920-B3A4-EDA84E92F2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645106"/>
            <a:ext cx="3970319" cy="125989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GB" sz="2800" dirty="0"/>
              <a:t>The problem: </a:t>
            </a:r>
            <a:br>
              <a:rPr lang="en-GB" sz="2800" dirty="0"/>
            </a:br>
            <a:r>
              <a:rPr lang="en-GB" sz="2800" i="1" dirty="0"/>
              <a:t>Huge</a:t>
            </a:r>
            <a:r>
              <a:rPr lang="en-GB" sz="2800" dirty="0"/>
              <a:t> resource waste</a:t>
            </a:r>
            <a:endParaRPr lang="de-DE" sz="2800" dirty="0"/>
          </a:p>
        </p:txBody>
      </p:sp>
      <p:sp>
        <p:nvSpPr>
          <p:cNvPr id="16" name="Content Placeholder 9">
            <a:extLst>
              <a:ext uri="{FF2B5EF4-FFF2-40B4-BE49-F238E27FC236}">
                <a16:creationId xmlns:a16="http://schemas.microsoft.com/office/drawing/2014/main" id="{25AB3D92-9BA5-4722-A103-B5E25A7DBA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225" y="2133600"/>
            <a:ext cx="3650278" cy="3759253"/>
          </a:xfrm>
        </p:spPr>
        <p:txBody>
          <a:bodyPr anchor="t">
            <a:normAutofit/>
          </a:bodyPr>
          <a:lstStyle/>
          <a:p>
            <a:r>
              <a:rPr lang="en-US" sz="2400" dirty="0"/>
              <a:t>The population is growing</a:t>
            </a:r>
          </a:p>
          <a:p>
            <a:r>
              <a:rPr lang="en-US" sz="2400" dirty="0"/>
              <a:t>Our resources are limited</a:t>
            </a:r>
          </a:p>
          <a:p>
            <a:r>
              <a:rPr lang="en-US" sz="2400" dirty="0"/>
              <a:t>The environmental damage we do is severe</a:t>
            </a:r>
          </a:p>
        </p:txBody>
      </p:sp>
      <p:pic>
        <p:nvPicPr>
          <p:cNvPr id="17" name="Content Placeholder 4">
            <a:extLst>
              <a:ext uri="{FF2B5EF4-FFF2-40B4-BE49-F238E27FC236}">
                <a16:creationId xmlns:a16="http://schemas.microsoft.com/office/drawing/2014/main" id="{2B1BF968-66B3-429B-8F90-9E184D4D37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684" r="10510" b="1"/>
          <a:stretch/>
        </p:blipFill>
        <p:spPr>
          <a:xfrm>
            <a:off x="4619543" y="4748"/>
            <a:ext cx="7572457" cy="684850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073ED54-F1FF-429A-99C0-C0243EE1A4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19713" y="99128"/>
            <a:ext cx="1063848" cy="1063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6422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8BD30EA2-8070-48EC-BC41-2869CA1A91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81F073-5655-4A85-9DC1-7839C66FB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645106"/>
            <a:ext cx="3650279" cy="1259894"/>
          </a:xfrm>
        </p:spPr>
        <p:txBody>
          <a:bodyPr>
            <a:normAutofit/>
          </a:bodyPr>
          <a:lstStyle/>
          <a:p>
            <a:r>
              <a:rPr lang="en-GB" sz="3300"/>
              <a:t>The solution:</a:t>
            </a:r>
            <a:br>
              <a:rPr lang="en-GB" sz="3300"/>
            </a:br>
            <a:r>
              <a:rPr lang="en-GB" sz="3300"/>
              <a:t>Raise awareness</a:t>
            </a:r>
            <a:endParaRPr lang="de-DE" sz="33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F40D12C-3EB2-43EA-A6B2-81D1325190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A76B24B6-CE9A-42DC-B14B-2BD6AA609A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225" y="2133600"/>
            <a:ext cx="3650278" cy="3759253"/>
          </a:xfrm>
        </p:spPr>
        <p:txBody>
          <a:bodyPr anchor="t">
            <a:normAutofit/>
          </a:bodyPr>
          <a:lstStyle/>
          <a:p>
            <a:r>
              <a:rPr lang="en-US" sz="2400" dirty="0"/>
              <a:t>People want to do good</a:t>
            </a:r>
          </a:p>
          <a:p>
            <a:r>
              <a:rPr lang="en-US" sz="2400" dirty="0"/>
              <a:t>Give them the opportunity</a:t>
            </a:r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E8878648-8245-40F6-9E53-A1913CB399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1636" b="-2"/>
          <a:stretch/>
        </p:blipFill>
        <p:spPr>
          <a:xfrm>
            <a:off x="4619543" y="640080"/>
            <a:ext cx="6953577" cy="5252773"/>
          </a:xfrm>
          <a:prstGeom prst="rect">
            <a:avLst/>
          </a:prstGeom>
        </p:spPr>
      </p:pic>
      <p:sp>
        <p:nvSpPr>
          <p:cNvPr id="17" name="Freeform 11">
            <a:extLst>
              <a:ext uri="{FF2B5EF4-FFF2-40B4-BE49-F238E27FC236}">
                <a16:creationId xmlns:a16="http://schemas.microsoft.com/office/drawing/2014/main" id="{A796071E-2EB3-4DB7-AC56-CCD9693498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hought Bubble: Cloud 5">
            <a:extLst>
              <a:ext uri="{FF2B5EF4-FFF2-40B4-BE49-F238E27FC236}">
                <a16:creationId xmlns:a16="http://schemas.microsoft.com/office/drawing/2014/main" id="{EE12536A-EF53-4E2D-89C1-CE97BFE27524}"/>
              </a:ext>
            </a:extLst>
          </p:cNvPr>
          <p:cNvSpPr/>
          <p:nvPr/>
        </p:nvSpPr>
        <p:spPr>
          <a:xfrm>
            <a:off x="6096000" y="5914"/>
            <a:ext cx="2754466" cy="1918465"/>
          </a:xfrm>
          <a:prstGeom prst="cloudCallou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What environmental impact does this have?</a:t>
            </a:r>
            <a:endParaRPr lang="de-DE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BB2D1C7-FC09-421E-A3E6-DDE6A7146F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19713" y="99128"/>
            <a:ext cx="1063848" cy="1063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36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9B0572-4217-4242-AF2A-6EDC6A8B03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can we achieve this?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712244-143D-4B42-98FD-F9288414D1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400" dirty="0"/>
              <a:t>People are inherently lazy</a:t>
            </a:r>
          </a:p>
          <a:p>
            <a:r>
              <a:rPr lang="en-GB" sz="2400" dirty="0"/>
              <a:t>Nobody wants to constantly monitor their </a:t>
            </a:r>
            <a:br>
              <a:rPr lang="en-GB" sz="2400" dirty="0"/>
            </a:br>
            <a:r>
              <a:rPr lang="en-GB" sz="2400" dirty="0"/>
              <a:t>environmental impact</a:t>
            </a: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18730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0B1F1-2C9E-4F70-8118-660DB3867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Introducing… </a:t>
            </a:r>
            <a:r>
              <a:rPr lang="en-GB" dirty="0" err="1"/>
              <a:t>BYEh</a:t>
            </a:r>
            <a:r>
              <a:rPr lang="en-GB" dirty="0"/>
              <a:t>!</a:t>
            </a:r>
            <a:br>
              <a:rPr lang="en-GB" dirty="0"/>
            </a:br>
            <a:r>
              <a:rPr lang="en-GB" i="1" dirty="0"/>
              <a:t>Break your eating habits</a:t>
            </a:r>
            <a:endParaRPr lang="de-DE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58F7A2-F0A2-436D-9C00-E716CB2B25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2133600"/>
            <a:ext cx="3855976" cy="3777622"/>
          </a:xfrm>
        </p:spPr>
        <p:txBody>
          <a:bodyPr>
            <a:normAutofit/>
          </a:bodyPr>
          <a:lstStyle/>
          <a:p>
            <a:r>
              <a:rPr lang="en-GB" sz="2400" dirty="0"/>
              <a:t>Challenge your friends to reduce their environmental impact</a:t>
            </a:r>
          </a:p>
          <a:p>
            <a:r>
              <a:rPr lang="en-GB" sz="2400" dirty="0"/>
              <a:t>They can forward the challenge or create a new one</a:t>
            </a:r>
          </a:p>
        </p:txBody>
      </p:sp>
      <p:pic>
        <p:nvPicPr>
          <p:cNvPr id="7" name="Picture 6" descr="A screen shot of food on a plate&#10;&#10;Description generated with high confidence">
            <a:extLst>
              <a:ext uri="{FF2B5EF4-FFF2-40B4-BE49-F238E27FC236}">
                <a16:creationId xmlns:a16="http://schemas.microsoft.com/office/drawing/2014/main" id="{5D54660B-A6C4-4CEA-9434-B3580595CB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7201" y="2133600"/>
            <a:ext cx="2386012" cy="4243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786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" presetClass="exit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0B1F1-2C9E-4F70-8118-660DB3867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Introducing… </a:t>
            </a:r>
            <a:r>
              <a:rPr lang="en-GB" dirty="0" err="1"/>
              <a:t>BYEh</a:t>
            </a:r>
            <a:r>
              <a:rPr lang="en-GB" dirty="0"/>
              <a:t>!</a:t>
            </a:r>
            <a:br>
              <a:rPr lang="en-GB" dirty="0"/>
            </a:br>
            <a:r>
              <a:rPr lang="en-GB" i="1" dirty="0"/>
              <a:t>Break your eating habits</a:t>
            </a:r>
            <a:endParaRPr lang="de-DE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58F7A2-F0A2-436D-9C00-E716CB2B25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2133600"/>
            <a:ext cx="3855976" cy="3777622"/>
          </a:xfrm>
        </p:spPr>
        <p:txBody>
          <a:bodyPr>
            <a:normAutofit/>
          </a:bodyPr>
          <a:lstStyle/>
          <a:p>
            <a:r>
              <a:rPr lang="en-GB" sz="2400" dirty="0"/>
              <a:t>Check out popular challenges that others are doing currently</a:t>
            </a:r>
            <a:endParaRPr lang="de-DE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D54660B-A6C4-4CEA-9434-B3580595CB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8373" y="2133600"/>
            <a:ext cx="2383668" cy="4243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110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" presetClass="exit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" grpI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0B1F1-2C9E-4F70-8118-660DB3867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Introducing… </a:t>
            </a:r>
            <a:r>
              <a:rPr lang="en-GB" dirty="0" err="1"/>
              <a:t>BYEh</a:t>
            </a:r>
            <a:r>
              <a:rPr lang="en-GB" dirty="0"/>
              <a:t>!</a:t>
            </a:r>
            <a:br>
              <a:rPr lang="en-GB" dirty="0"/>
            </a:br>
            <a:r>
              <a:rPr lang="en-GB" i="1" dirty="0"/>
              <a:t>Break your eating habits</a:t>
            </a:r>
            <a:endParaRPr lang="de-DE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58F7A2-F0A2-436D-9C00-E716CB2B25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1" y="2133600"/>
            <a:ext cx="4068763" cy="3777622"/>
          </a:xfrm>
        </p:spPr>
        <p:txBody>
          <a:bodyPr>
            <a:normAutofit/>
          </a:bodyPr>
          <a:lstStyle/>
          <a:p>
            <a:r>
              <a:rPr lang="en-GB" sz="2400" dirty="0"/>
              <a:t>Create a challenge for your friends from a template or completely custom</a:t>
            </a:r>
            <a:endParaRPr lang="de-DE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D54660B-A6C4-4CEA-9434-B3580595CB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8373" y="2135685"/>
            <a:ext cx="2383668" cy="423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825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" grpI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3701C-0CCF-417F-9E74-30659F1BA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Introducing… </a:t>
            </a:r>
            <a:r>
              <a:rPr lang="en-GB" dirty="0" err="1"/>
              <a:t>BYEh</a:t>
            </a:r>
            <a:r>
              <a:rPr lang="en-GB" dirty="0"/>
              <a:t>!</a:t>
            </a:r>
            <a:br>
              <a:rPr lang="en-GB" dirty="0"/>
            </a:br>
            <a:r>
              <a:rPr lang="en-GB" i="1" dirty="0"/>
              <a:t>Break your eating habits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B727A4-7A93-4613-818A-C427233E77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2133600"/>
            <a:ext cx="3438726" cy="3777622"/>
          </a:xfrm>
        </p:spPr>
        <p:txBody>
          <a:bodyPr>
            <a:normAutofit/>
          </a:bodyPr>
          <a:lstStyle/>
          <a:p>
            <a:r>
              <a:rPr lang="en-GB" sz="2400" dirty="0"/>
              <a:t>Share on your social network app</a:t>
            </a:r>
            <a:endParaRPr lang="de-DE" sz="2400" dirty="0"/>
          </a:p>
        </p:txBody>
      </p:sp>
      <p:pic>
        <p:nvPicPr>
          <p:cNvPr id="6" name="Picture 5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1B82C6C0-470E-42CC-B8BE-7A0D1E4258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156" r="30938" b="17901"/>
          <a:stretch/>
        </p:blipFill>
        <p:spPr>
          <a:xfrm>
            <a:off x="6353174" y="2133600"/>
            <a:ext cx="4867275" cy="4593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517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7D241F-6F8F-4564-8EBE-BB257F93C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Demo</a:t>
            </a:r>
            <a:endParaRPr lang="de-DE" dirty="0"/>
          </a:p>
        </p:txBody>
      </p:sp>
      <p:sp>
        <p:nvSpPr>
          <p:cNvPr id="4" name="Speech Bubble: Rectangle 3">
            <a:extLst>
              <a:ext uri="{FF2B5EF4-FFF2-40B4-BE49-F238E27FC236}">
                <a16:creationId xmlns:a16="http://schemas.microsoft.com/office/drawing/2014/main" id="{9B324873-E5AA-45CB-8427-260198431D40}"/>
              </a:ext>
            </a:extLst>
          </p:cNvPr>
          <p:cNvSpPr/>
          <p:nvPr/>
        </p:nvSpPr>
        <p:spPr>
          <a:xfrm>
            <a:off x="2592925" y="2239392"/>
            <a:ext cx="5255581" cy="1411549"/>
          </a:xfrm>
          <a:prstGeom prst="wedgeRectCallout">
            <a:avLst>
              <a:gd name="adj1" fmla="val -49042"/>
              <a:gd name="adj2" fmla="val 107154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dirty="0"/>
              <a:t>Hey Valentin, check out this challenge I have created for you on </a:t>
            </a:r>
            <a:r>
              <a:rPr lang="en-GB" dirty="0" err="1"/>
              <a:t>BYEh</a:t>
            </a:r>
            <a:r>
              <a:rPr lang="en-GB" dirty="0"/>
              <a:t>: </a:t>
            </a:r>
            <a:r>
              <a:rPr lang="en-GB" dirty="0">
                <a:hlinkClick r:id="rId2"/>
              </a:rPr>
              <a:t>http://byeh.com/challenge/x1Fce</a:t>
            </a:r>
            <a:endParaRPr lang="de-DE" dirty="0"/>
          </a:p>
          <a:p>
            <a:endParaRPr lang="de-DE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41749DD-A1BA-4227-9AA2-E74472D4B40B}"/>
              </a:ext>
            </a:extLst>
          </p:cNvPr>
          <p:cNvGrpSpPr/>
          <p:nvPr/>
        </p:nvGrpSpPr>
        <p:grpSpPr>
          <a:xfrm>
            <a:off x="1759258" y="4117020"/>
            <a:ext cx="914400" cy="1283732"/>
            <a:chOff x="1759258" y="4117020"/>
            <a:chExt cx="914400" cy="1283732"/>
          </a:xfrm>
        </p:grpSpPr>
        <p:pic>
          <p:nvPicPr>
            <p:cNvPr id="6" name="Graphic 5" descr="User">
              <a:extLst>
                <a:ext uri="{FF2B5EF4-FFF2-40B4-BE49-F238E27FC236}">
                  <a16:creationId xmlns:a16="http://schemas.microsoft.com/office/drawing/2014/main" id="{EEB03520-FEFB-4328-9ACE-10B972E190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759258" y="4117020"/>
              <a:ext cx="914400" cy="91440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0FC9B75-2C5F-4A78-9757-657ECF955FAD}"/>
                </a:ext>
              </a:extLst>
            </p:cNvPr>
            <p:cNvSpPr txBox="1"/>
            <p:nvPr/>
          </p:nvSpPr>
          <p:spPr>
            <a:xfrm>
              <a:off x="1813544" y="5031420"/>
              <a:ext cx="7793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Frank</a:t>
              </a:r>
              <a:endParaRPr lang="de-DE" dirty="0"/>
            </a:p>
          </p:txBody>
        </p:sp>
      </p:grpSp>
    </p:spTree>
    <p:extLst>
      <p:ext uri="{BB962C8B-B14F-4D97-AF65-F5344CB8AC3E}">
        <p14:creationId xmlns:p14="http://schemas.microsoft.com/office/powerpoint/2010/main" val="3024560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647252"/>
      </a:dk2>
      <a:lt2>
        <a:srgbClr val="EAE8CF"/>
      </a:lt2>
      <a:accent1>
        <a:srgbClr val="E78712"/>
      </a:accent1>
      <a:accent2>
        <a:srgbClr val="B73C26"/>
      </a:accent2>
      <a:accent3>
        <a:srgbClr val="865331"/>
      </a:accent3>
      <a:accent4>
        <a:srgbClr val="B38648"/>
      </a:accent4>
      <a:accent5>
        <a:srgbClr val="BBB473"/>
      </a:accent5>
      <a:accent6>
        <a:srgbClr val="849276"/>
      </a:accent6>
      <a:hlink>
        <a:srgbClr val="FDAB2A"/>
      </a:hlink>
      <a:folHlink>
        <a:srgbClr val="CCB182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54F6613E-5ED7-40ED-90A8-F639BE712C0E}"/>
    </a:ext>
  </a:extLst>
</a:theme>
</file>

<file path=ppt/theme/theme2.xml><?xml version="1.0" encoding="utf-8"?>
<a:theme xmlns:a="http://schemas.openxmlformats.org/drawingml/2006/main" name="1_Wisp">
  <a:themeElements>
    <a:clrScheme name="Wisp">
      <a:dk1>
        <a:sysClr val="windowText" lastClr="000000"/>
      </a:dk1>
      <a:lt1>
        <a:sysClr val="window" lastClr="FFFFFF"/>
      </a:lt1>
      <a:dk2>
        <a:srgbClr val="647252"/>
      </a:dk2>
      <a:lt2>
        <a:srgbClr val="EAE8CF"/>
      </a:lt2>
      <a:accent1>
        <a:srgbClr val="E78712"/>
      </a:accent1>
      <a:accent2>
        <a:srgbClr val="B73C26"/>
      </a:accent2>
      <a:accent3>
        <a:srgbClr val="865331"/>
      </a:accent3>
      <a:accent4>
        <a:srgbClr val="B38648"/>
      </a:accent4>
      <a:accent5>
        <a:srgbClr val="BBB473"/>
      </a:accent5>
      <a:accent6>
        <a:srgbClr val="849276"/>
      </a:accent6>
      <a:hlink>
        <a:srgbClr val="FDAB2A"/>
      </a:hlink>
      <a:folHlink>
        <a:srgbClr val="CCB182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54F6613E-5ED7-40ED-90A8-F639BE712C0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174</Words>
  <Application>Microsoft Office PowerPoint</Application>
  <PresentationFormat>Widescreen</PresentationFormat>
  <Paragraphs>28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Century Gothic</vt:lpstr>
      <vt:lpstr>Wingdings 3</vt:lpstr>
      <vt:lpstr>Wisp</vt:lpstr>
      <vt:lpstr>1_Wisp</vt:lpstr>
      <vt:lpstr>Break your eating habits</vt:lpstr>
      <vt:lpstr>The problem:  Huge resource waste</vt:lpstr>
      <vt:lpstr>The solution: Raise awareness</vt:lpstr>
      <vt:lpstr>How can we achieve this?</vt:lpstr>
      <vt:lpstr>Introducing… BYEh! Break your eating habits</vt:lpstr>
      <vt:lpstr>Introducing… BYEh! Break your eating habits</vt:lpstr>
      <vt:lpstr>Introducing… BYEh! Break your eating habits</vt:lpstr>
      <vt:lpstr>Introducing… BYEh! Break your eating habits</vt:lpstr>
      <vt:lpstr>Demo</vt:lpstr>
      <vt:lpstr>Education is the most powerful weapon which you can use to change the world.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Break your eating habits</dc:title>
  <dc:creator>Valentin Zieglmeier</dc:creator>
  <cp:lastModifiedBy>Valentin Zieglmeier</cp:lastModifiedBy>
  <cp:revision>15</cp:revision>
  <dcterms:created xsi:type="dcterms:W3CDTF">2018-09-16T03:38:11Z</dcterms:created>
  <dcterms:modified xsi:type="dcterms:W3CDTF">2018-09-16T09:28:00Z</dcterms:modified>
</cp:coreProperties>
</file>